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3"/>
    <p:restoredTop sz="66303"/>
  </p:normalViewPr>
  <p:slideViewPr>
    <p:cSldViewPr snapToGrid="0" snapToObjects="1">
      <p:cViewPr varScale="1">
        <p:scale>
          <a:sx n="57" d="100"/>
          <a:sy n="57" d="100"/>
        </p:scale>
        <p:origin x="1661" y="43"/>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Introduction to R</a:t>
            </a:r>
            <a:br>
              <a:rPr lang="en-US" b="1" dirty="0"/>
            </a:br>
            <a:r>
              <a:rPr lang="en-US" b="1" dirty="0"/>
              <a:t>Workshop</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Lesson 5</a:t>
            </a:r>
          </a:p>
          <a:p>
            <a:r>
              <a:rPr lang="en-US" sz="2800" b="1" dirty="0"/>
              <a:t>Visualize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05-visualize.Rmd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92500"/>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9058</TotalTime>
  <Words>3285</Words>
  <Application>Microsoft Office PowerPoint</Application>
  <PresentationFormat>Widescreen</PresentationFormat>
  <Paragraphs>307</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Introduction to R Workshop</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399</cp:revision>
  <cp:lastPrinted>2019-05-03T17:31:12Z</cp:lastPrinted>
  <dcterms:created xsi:type="dcterms:W3CDTF">2018-02-26T19:02:44Z</dcterms:created>
  <dcterms:modified xsi:type="dcterms:W3CDTF">2019-06-30T16:01:12Z</dcterms:modified>
</cp:coreProperties>
</file>